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2F3123B0-E953-4479-8231-47B2EA668F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08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1EEB7-3FEE-4642-B57A-6E1C0EEFA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0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1EEB7-3FEE-4642-B57A-6E1C0EEFA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72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1EEB7-3FEE-4642-B57A-6E1C0EEFA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9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1EEB7-3FEE-4642-B57A-6E1C0EEFA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62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1EEB7-3FEE-4642-B57A-6E1C0EEFA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66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1EEB7-3FEE-4642-B57A-6E1C0EEFA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3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B0580-A4EF-4C26-BBB3-24DE7EF09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038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4BE40-3B9D-426E-A48F-45F036B009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65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6D8BC-68D1-4B2C-B3BF-3C60DCCCC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362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92612-1883-4F60-874B-BD97443A9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05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AB143-5B4D-4956-BA4A-FD7494CECB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8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49AF5-4594-47B1-8BE3-088D5A210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29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F7C36-D9F8-4372-95F8-0169F2C58B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7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33A5C-3797-417D-9FFE-9D894FE66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3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8E811-6295-46CE-86D3-4930BF178E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7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18681-80ED-4C6C-8B10-E682521AD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0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0E211-0B4F-4089-A1EA-B721869459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73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5D3C9-1ABE-4A61-8353-C3AF7DF786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66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ED1EEB7-3FEE-4642-B57A-6E1C0EEFA7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7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620713"/>
            <a:ext cx="6192837" cy="28797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smtClean="0"/>
              <a:t>Диалог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279900"/>
            <a:ext cx="8240712" cy="14859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i="1" dirty="0" smtClean="0"/>
              <a:t>Правила ведения диалога</a:t>
            </a:r>
          </a:p>
        </p:txBody>
      </p:sp>
      <p:sp>
        <p:nvSpPr>
          <p:cNvPr id="6" name="Рамка 5"/>
          <p:cNvSpPr/>
          <p:nvPr/>
        </p:nvSpPr>
        <p:spPr>
          <a:xfrm>
            <a:off x="3419872" y="5661247"/>
            <a:ext cx="5594374" cy="1016347"/>
          </a:xfrm>
          <a:prstGeom prst="fra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>
                    <a:lumMod val="25000"/>
                  </a:schemeClr>
                </a:solidFill>
              </a:rPr>
              <a:t>Учитель русского языка и литературы. </a:t>
            </a:r>
            <a:r>
              <a:rPr lang="ru-RU" sz="2000" b="1" dirty="0" err="1">
                <a:solidFill>
                  <a:schemeClr val="bg1">
                    <a:lumMod val="25000"/>
                  </a:schemeClr>
                </a:solidFill>
              </a:rPr>
              <a:t>Тундинова</a:t>
            </a:r>
            <a:r>
              <a:rPr lang="ru-RU" sz="2000" b="1" dirty="0">
                <a:solidFill>
                  <a:schemeClr val="bg1">
                    <a:lumMod val="25000"/>
                  </a:schemeClr>
                </a:solidFill>
              </a:rPr>
              <a:t> Ирина Дмитриевна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/>
              <a:t>Излучайте уверенность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283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</a:t>
            </a:r>
            <a:r>
              <a:rPr lang="ru-RU" sz="2800" i="1" dirty="0" smtClean="0"/>
              <a:t>Степень уверенности можно определить сразу, даже по походке и вашей осанке, поэтому старайтесь стоять прямо и не сутулиться </a:t>
            </a:r>
          </a:p>
        </p:txBody>
      </p:sp>
      <p:pic>
        <p:nvPicPr>
          <p:cNvPr id="12293" name="Picture 10" descr="self-trust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557338"/>
            <a:ext cx="43195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6" y="266234"/>
            <a:ext cx="8243887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Предпочитайте живое общение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4848" y="1484784"/>
            <a:ext cx="4244975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Современные технологии развиваются с умопомрачительной скоростью, и мы  стали больше общаться по телефону и Интернету, но никакие технологии не заменят эффекта от личных встреч.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800" smtClean="0"/>
          </a:p>
        </p:txBody>
      </p:sp>
      <p:pic>
        <p:nvPicPr>
          <p:cNvPr id="13317" name="Picture 7" descr="sobesed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41767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436235" y="448469"/>
            <a:ext cx="8243887" cy="10223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Жестикулируйте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2223294"/>
            <a:ext cx="4038600" cy="3995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  <a:r>
              <a:rPr lang="ru-RU" sz="2800" i="1" dirty="0" smtClean="0"/>
              <a:t>Жестикуляция создает позитивное впечатление и помогает лучше воспринимать и усваивать информацию</a:t>
            </a:r>
            <a:endParaRPr lang="ru-RU" sz="2800" dirty="0" smtClean="0"/>
          </a:p>
        </p:txBody>
      </p:sp>
      <p:pic>
        <p:nvPicPr>
          <p:cNvPr id="14341" name="Picture 8" descr="1244452502%5F1244446360%5Fpolitic%5F5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43195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Grp="1" noChangeArrowheads="1"/>
          </p:cNvSpPr>
          <p:nvPr>
            <p:ph type="title"/>
          </p:nvPr>
        </p:nvSpPr>
        <p:spPr>
          <a:xfrm>
            <a:off x="438151" y="319088"/>
            <a:ext cx="8243887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Следите за громкостью голоса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392613" cy="5256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Звучание вашего голоса часто может стать причиной формирования отношения к вам. Уверенного человека с хорошо поставленным голосом и правильной речью всегда приятно слушать</a:t>
            </a:r>
          </a:p>
        </p:txBody>
      </p:sp>
      <p:sp>
        <p:nvSpPr>
          <p:cNvPr id="15364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5003800" y="1628775"/>
            <a:ext cx="3678238" cy="4456113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5365" name="Picture 11" descr="r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628775"/>
            <a:ext cx="44640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  <p:bldP spid="6042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4838700"/>
          </a:xfrm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/>
              <a:t>Не забывайте эти простые правила диалога, и тогда вы всегда будете услышаны!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7"/>
          <p:cNvSpPr>
            <a:spLocks noChangeArrowheads="1" noChangeShapeType="1" noTextEdit="1"/>
          </p:cNvSpPr>
          <p:nvPr/>
        </p:nvSpPr>
        <p:spPr bwMode="auto">
          <a:xfrm>
            <a:off x="251520" y="1916832"/>
            <a:ext cx="8640762" cy="2590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400" i="1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442913" y="765175"/>
            <a:ext cx="8243887" cy="1150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8000" dirty="0" smtClean="0"/>
              <a:t>Диалог -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2492375"/>
            <a:ext cx="8229600" cy="35639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i="1" dirty="0" smtClean="0"/>
              <a:t>  </a:t>
            </a:r>
            <a:r>
              <a:rPr lang="ru-RU" sz="3600" i="1" dirty="0" smtClean="0"/>
              <a:t>форма речи, состоящая из регулярного обмена репликами, на языковой состав которых взаимно влияет непосредственное восприятие речевой деятельности говорящих.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  </a:t>
            </a:r>
            <a:r>
              <a:rPr lang="ru-RU" sz="4800" dirty="0" smtClean="0"/>
              <a:t>Умение виртуозно владеть навыками </a:t>
            </a:r>
            <a:r>
              <a:rPr lang="ru-RU" sz="4800" u="sng" dirty="0" smtClean="0"/>
              <a:t>диалога</a:t>
            </a:r>
            <a:r>
              <a:rPr lang="ru-RU" sz="4800" dirty="0" smtClean="0"/>
              <a:t> – неотъемлемая часть уверенного и успешного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056" y="404664"/>
            <a:ext cx="8243887" cy="8048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Правила для того, кто говорит: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472113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Доброжелательность, уважение к собеседнику.</a:t>
            </a:r>
          </a:p>
          <a:p>
            <a:pPr eaLnBrk="1" hangingPunct="1"/>
            <a:r>
              <a:rPr lang="ru-RU" sz="2800" dirty="0" smtClean="0"/>
              <a:t>Вежливость, избежание категоричности.</a:t>
            </a:r>
          </a:p>
          <a:p>
            <a:pPr eaLnBrk="1" hangingPunct="1"/>
            <a:r>
              <a:rPr lang="ru-RU" sz="2800" dirty="0" smtClean="0"/>
              <a:t>Скромность в самооценке, ненавязчивость.</a:t>
            </a:r>
          </a:p>
          <a:p>
            <a:pPr eaLnBrk="1" hangingPunct="1"/>
            <a:r>
              <a:rPr lang="ru-RU" sz="2800" dirty="0" smtClean="0"/>
              <a:t>Ориентация на партнера.</a:t>
            </a:r>
          </a:p>
          <a:p>
            <a:pPr eaLnBrk="1" hangingPunct="1"/>
            <a:r>
              <a:rPr lang="ru-RU" sz="2800" dirty="0" smtClean="0"/>
              <a:t>Стимулирование интереса партнера к проблемам общения.</a:t>
            </a:r>
          </a:p>
          <a:p>
            <a:pPr eaLnBrk="1" hangingPunct="1"/>
            <a:r>
              <a:rPr lang="ru-RU" sz="2800" dirty="0" smtClean="0"/>
              <a:t>Логичность изложения своих взглядов и предложений.</a:t>
            </a:r>
          </a:p>
          <a:p>
            <a:pPr eaLnBrk="1" hangingPunct="1"/>
            <a:r>
              <a:rPr lang="ru-RU" sz="2800" dirty="0" smtClean="0"/>
              <a:t>Соблюдение дистанции в общении, использование жестикуляции и мимики.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98" decel="100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98" decel="100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98" decel="100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98" decel="100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04664"/>
            <a:ext cx="8243887" cy="87788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/>
              <a:t>Правила для того, кто слушает: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40067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Не жалейте времени для того, чтобы выслушать собеседника.</a:t>
            </a:r>
          </a:p>
          <a:p>
            <a:pPr eaLnBrk="1" hangingPunct="1"/>
            <a:r>
              <a:rPr lang="ru-RU" sz="2800" dirty="0" smtClean="0"/>
              <a:t>Терпеливо и уважительно относитесь к тому, кто говорит.</a:t>
            </a:r>
          </a:p>
          <a:p>
            <a:pPr eaLnBrk="1" hangingPunct="1"/>
            <a:r>
              <a:rPr lang="ru-RU" sz="2800" dirty="0" smtClean="0"/>
              <a:t>Не перебивайте партнера, выслушайте его до конца.</a:t>
            </a:r>
          </a:p>
          <a:p>
            <a:pPr eaLnBrk="1" hangingPunct="1"/>
            <a:r>
              <a:rPr lang="ru-RU" sz="2800" dirty="0" smtClean="0"/>
              <a:t>Дайте собеседнику проявить себя в общении, стимулируйте его активность.</a:t>
            </a:r>
          </a:p>
          <a:p>
            <a:pPr eaLnBrk="1" hangingPunct="1"/>
            <a:r>
              <a:rPr lang="ru-RU" sz="2800" dirty="0" smtClean="0"/>
              <a:t>Используйте языковые, жестовые, мимические средства эмоционально-психологической поддержки говорящего.</a:t>
            </a:r>
          </a:p>
          <a:p>
            <a:pPr eaLnBrk="1" hangingPunct="1"/>
            <a:endParaRPr lang="ru-RU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03188"/>
            <a:ext cx="9144000" cy="4405312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Семь советов эффективной коммуникации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438151" y="491331"/>
            <a:ext cx="8243887" cy="10223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Делайте паузы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8151" y="1773238"/>
            <a:ext cx="4510018" cy="445611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dirty="0" smtClean="0"/>
              <a:t>  Ошибка – выдать  всю информацию «на одном дыхании». Слушатели могут быть не в состоянии воспринять столько информации сразу. Нужно научиться говорить немного медленнее, делая небольшие паузы.</a:t>
            </a:r>
          </a:p>
        </p:txBody>
      </p:sp>
      <p:pic>
        <p:nvPicPr>
          <p:cNvPr id="9221" name="Picture 8" descr="070915%5Fforum-0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808917"/>
            <a:ext cx="4032250" cy="24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98" decel="100000" fill="hold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2382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>Поставьте себя на место собеседника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133600"/>
            <a:ext cx="4038600" cy="39227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  <a:r>
              <a:rPr lang="ru-RU" sz="2800" i="1" dirty="0" smtClean="0"/>
              <a:t>Правильно ли вы доносите информацию? Легко ли вас понять? Только так вы сможете заметить свои ошибки и исправить их.</a:t>
            </a:r>
          </a:p>
        </p:txBody>
      </p:sp>
      <p:pic>
        <p:nvPicPr>
          <p:cNvPr id="10245" name="Picture 11" descr="dvoe%5Fna%5Fdivane%5F398%5F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0213"/>
            <a:ext cx="4681538" cy="35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62744"/>
            <a:ext cx="8243887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Установите контакт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4038600" cy="414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  <a:r>
              <a:rPr lang="ru-RU" i="1" dirty="0" smtClean="0"/>
              <a:t>Следите за реакцией собеседника, которая будет указывать, что вас слушают и понимают.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11269" name="Picture 8" descr="11%5Fc5ad23%5Fm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628775"/>
            <a:ext cx="44640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</TotalTime>
  <Words>358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Garamond</vt:lpstr>
      <vt:lpstr>Impact</vt:lpstr>
      <vt:lpstr>Verdana</vt:lpstr>
      <vt:lpstr>Натуральные материалы</vt:lpstr>
      <vt:lpstr>Диалог</vt:lpstr>
      <vt:lpstr>Диалог -</vt:lpstr>
      <vt:lpstr>Презентация PowerPoint</vt:lpstr>
      <vt:lpstr>Правила для того, кто говорит:</vt:lpstr>
      <vt:lpstr>Правила для того, кто слушает:</vt:lpstr>
      <vt:lpstr>Семь советов эффективной коммуникации</vt:lpstr>
      <vt:lpstr>Делайте паузы</vt:lpstr>
      <vt:lpstr>Поставьте себя на место собеседника</vt:lpstr>
      <vt:lpstr>Установите контакт</vt:lpstr>
      <vt:lpstr>Излучайте уверенность</vt:lpstr>
      <vt:lpstr>Предпочитайте живое общение</vt:lpstr>
      <vt:lpstr>Жестикулируйте</vt:lpstr>
      <vt:lpstr>Следите за громкостью голоса</vt:lpstr>
      <vt:lpstr>Не забывайте эти простые правила диалога, и тогда вы всегда будете услышаны!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</dc:title>
  <dc:creator>Баженовы</dc:creator>
  <cp:lastModifiedBy>Пользователь Windows</cp:lastModifiedBy>
  <cp:revision>5</cp:revision>
  <dcterms:created xsi:type="dcterms:W3CDTF">2012-01-17T10:51:45Z</dcterms:created>
  <dcterms:modified xsi:type="dcterms:W3CDTF">2018-01-16T07:12:09Z</dcterms:modified>
</cp:coreProperties>
</file>